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8" r:id="rId6"/>
    <p:sldId id="260" r:id="rId7"/>
    <p:sldId id="265" r:id="rId8"/>
    <p:sldId id="266" r:id="rId9"/>
    <p:sldId id="261" r:id="rId10"/>
    <p:sldId id="262" r:id="rId11"/>
    <p:sldId id="270" r:id="rId12"/>
    <p:sldId id="277" r:id="rId13"/>
    <p:sldId id="272" r:id="rId14"/>
    <p:sldId id="271" r:id="rId15"/>
    <p:sldId id="276" r:id="rId16"/>
    <p:sldId id="264" r:id="rId17"/>
    <p:sldId id="267" r:id="rId18"/>
    <p:sldId id="273" r:id="rId19"/>
    <p:sldId id="269" r:id="rId20"/>
    <p:sldId id="278" r:id="rId21"/>
    <p:sldId id="274" r:id="rId22"/>
    <p:sldId id="26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5" autoAdjust="0"/>
  </p:normalViewPr>
  <p:slideViewPr>
    <p:cSldViewPr>
      <p:cViewPr varScale="1">
        <p:scale>
          <a:sx n="127" d="100"/>
          <a:sy n="127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95EE-43BD-45A8-9D2B-0A8A0D62318D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DB1FC-4B8B-49FD-8A36-816DA1290B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SD_Yellow_Tulips_Photo_Frame_A3_3536x53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85411" y="-1185414"/>
            <a:ext cx="6858002" cy="92288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1071546"/>
            <a:ext cx="5715040" cy="252890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Проект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«Праздник мамы дорогой!»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вторая младшая группа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5214950"/>
            <a:ext cx="4200532" cy="114300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Шубина Е. Е., воспитатель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МАДОУ №74 «Маячок»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Г. Великий Новгород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Цели и задачи проекта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1214423"/>
            <a:ext cx="5715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Цели:</a:t>
            </a:r>
            <a:r>
              <a:rPr lang="ru-RU" dirty="0" smtClean="0"/>
              <a:t> Развивать у детей доброе отношение и любовь к своей маме. </a:t>
            </a:r>
          </a:p>
          <a:p>
            <a:r>
              <a:rPr lang="ru-RU" dirty="0" smtClean="0"/>
              <a:t>Вызвать чувство гордости и радости за дела и поступки родного человека, чувство благодарности за заботу. </a:t>
            </a:r>
          </a:p>
          <a:p>
            <a:r>
              <a:rPr lang="ru-RU" dirty="0" smtClean="0"/>
              <a:t>Воспитывать любовь к маме, желание порадовать ее.</a:t>
            </a:r>
          </a:p>
          <a:p>
            <a:r>
              <a:rPr lang="ru-RU" b="1" dirty="0" smtClean="0"/>
              <a:t>Задачи</a:t>
            </a:r>
            <a:r>
              <a:rPr lang="ru-RU" dirty="0" smtClean="0"/>
              <a:t>: 1. Создание предметно-развивающей среды.</a:t>
            </a:r>
          </a:p>
          <a:p>
            <a:r>
              <a:rPr lang="ru-RU" dirty="0" smtClean="0"/>
              <a:t> 2. Расширить представления детей о семье, о роли мамы в семье. </a:t>
            </a:r>
          </a:p>
          <a:p>
            <a:r>
              <a:rPr lang="ru-RU" dirty="0" smtClean="0"/>
              <a:t>3. Обогащение активного словаря детей составление рассказа описания мамы и бабушки, развитие связной речи детей. </a:t>
            </a:r>
          </a:p>
          <a:p>
            <a:r>
              <a:rPr lang="ru-RU" dirty="0" smtClean="0"/>
              <a:t>4. Способствовать развитию творческих способностей детей.</a:t>
            </a:r>
          </a:p>
          <a:p>
            <a:r>
              <a:rPr lang="ru-RU" dirty="0" smtClean="0"/>
              <a:t>5. Изготовление подарков мамам и бабушкам. </a:t>
            </a:r>
          </a:p>
          <a:p>
            <a:r>
              <a:rPr lang="ru-RU" dirty="0" smtClean="0"/>
              <a:t>6. Изготовление праздничной газеты. </a:t>
            </a:r>
          </a:p>
          <a:p>
            <a:r>
              <a:rPr lang="ru-RU" dirty="0" smtClean="0"/>
              <a:t>7. Выставка рисунков и др.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 flipV="1">
            <a:off x="1643042" y="5500702"/>
            <a:ext cx="5857916" cy="1428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Книжный уголок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IMG_63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57356" y="1285860"/>
            <a:ext cx="5619790" cy="421484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2908" y="71422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Развивающая среда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3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892" b="7142"/>
          <a:stretch>
            <a:fillRect/>
          </a:stretch>
        </p:blipFill>
        <p:spPr>
          <a:xfrm>
            <a:off x="1571604" y="1428736"/>
            <a:ext cx="3354838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_6322.JPG"/>
          <p:cNvPicPr>
            <a:picLocks noChangeAspect="1"/>
          </p:cNvPicPr>
          <p:nvPr/>
        </p:nvPicPr>
        <p:blipFill>
          <a:blip r:embed="rId4" cstate="print"/>
          <a:srcRect l="4687" t="8333" r="4687" b="11458"/>
          <a:stretch>
            <a:fillRect/>
          </a:stretch>
        </p:blipFill>
        <p:spPr>
          <a:xfrm>
            <a:off x="4143372" y="3286124"/>
            <a:ext cx="3443870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Изготовление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пригласительных открыток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IMG_6239.JPG"/>
          <p:cNvPicPr>
            <a:picLocks noChangeAspect="1"/>
          </p:cNvPicPr>
          <p:nvPr/>
        </p:nvPicPr>
        <p:blipFill>
          <a:blip r:embed="rId3" cstate="print"/>
          <a:srcRect l="17969" t="18750" r="16406" b="10416"/>
          <a:stretch>
            <a:fillRect/>
          </a:stretch>
        </p:blipFill>
        <p:spPr>
          <a:xfrm>
            <a:off x="1643042" y="1500174"/>
            <a:ext cx="3143272" cy="2544553"/>
          </a:xfrm>
          <a:prstGeom prst="rect">
            <a:avLst/>
          </a:prstGeom>
        </p:spPr>
      </p:pic>
      <p:pic>
        <p:nvPicPr>
          <p:cNvPr id="7" name="Рисунок 6" descr="IMG_6243.JPG"/>
          <p:cNvPicPr>
            <a:picLocks noChangeAspect="1"/>
          </p:cNvPicPr>
          <p:nvPr/>
        </p:nvPicPr>
        <p:blipFill>
          <a:blip r:embed="rId4" cstate="print"/>
          <a:srcRect l="6250" t="17708" r="30469" b="14583"/>
          <a:stretch>
            <a:fillRect/>
          </a:stretch>
        </p:blipFill>
        <p:spPr>
          <a:xfrm>
            <a:off x="4857752" y="1428736"/>
            <a:ext cx="3115796" cy="2500330"/>
          </a:xfrm>
          <a:prstGeom prst="rect">
            <a:avLst/>
          </a:prstGeom>
        </p:spPr>
      </p:pic>
      <p:pic>
        <p:nvPicPr>
          <p:cNvPr id="5" name="Содержимое 4" descr="IMG_6246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428992" y="3786190"/>
            <a:ext cx="3119964" cy="233997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Раскраска «Тюльпаны для мамы»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3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042" y="1071546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Домик для мамочки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29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214422"/>
            <a:ext cx="6000792" cy="450059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Подарочек для милой мамочки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IMG_628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3108" y="1571612"/>
            <a:ext cx="5048790" cy="378659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М</a:t>
            </a:r>
            <a:r>
              <a:rPr lang="ru-RU" b="1" dirty="0" smtClean="0">
                <a:solidFill>
                  <a:srgbClr val="00B050"/>
                </a:solidFill>
              </a:rPr>
              <a:t>о</a:t>
            </a:r>
            <a:r>
              <a:rPr lang="ru-RU" b="1" dirty="0" smtClean="0">
                <a:solidFill>
                  <a:srgbClr val="00B0F0"/>
                </a:solidFill>
              </a:rPr>
              <a:t>з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b="1" dirty="0" smtClean="0">
                <a:solidFill>
                  <a:srgbClr val="FFC000"/>
                </a:solidFill>
              </a:rPr>
              <a:t>и</a:t>
            </a:r>
            <a:r>
              <a:rPr lang="ru-RU" b="1" dirty="0" smtClean="0">
                <a:solidFill>
                  <a:srgbClr val="0070C0"/>
                </a:solidFill>
              </a:rPr>
              <a:t>к</a:t>
            </a:r>
            <a:r>
              <a:rPr lang="ru-RU" b="1" dirty="0" smtClean="0">
                <a:solidFill>
                  <a:srgbClr val="FFFF00"/>
                </a:solidFill>
              </a:rPr>
              <a:t>а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</a:t>
            </a:r>
            <a:r>
              <a:rPr lang="ru-RU" b="1" dirty="0" smtClean="0">
                <a:solidFill>
                  <a:srgbClr val="FFC000"/>
                </a:solidFill>
              </a:rPr>
              <a:t>в</a:t>
            </a:r>
            <a:r>
              <a:rPr lang="ru-RU" b="1" dirty="0" smtClean="0">
                <a:solidFill>
                  <a:srgbClr val="00B050"/>
                </a:solidFill>
              </a:rPr>
              <a:t>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т</a:t>
            </a:r>
            <a:r>
              <a:rPr lang="ru-RU" b="1" dirty="0" smtClean="0">
                <a:solidFill>
                  <a:srgbClr val="FFFF00"/>
                </a:solidFill>
              </a:rPr>
              <a:t>ы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IMG_6319.JPG"/>
          <p:cNvPicPr>
            <a:picLocks noChangeAspect="1"/>
          </p:cNvPicPr>
          <p:nvPr/>
        </p:nvPicPr>
        <p:blipFill>
          <a:blip r:embed="rId3" cstate="print"/>
          <a:srcRect t="9375" r="8593"/>
          <a:stretch>
            <a:fillRect/>
          </a:stretch>
        </p:blipFill>
        <p:spPr>
          <a:xfrm>
            <a:off x="2571736" y="1785926"/>
            <a:ext cx="4995701" cy="3714752"/>
          </a:xfrm>
          <a:prstGeom prst="rect">
            <a:avLst/>
          </a:prstGeom>
        </p:spPr>
      </p:pic>
      <p:pic>
        <p:nvPicPr>
          <p:cNvPr id="5" name="Содержимое 4" descr="IMG_631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71538" y="1142984"/>
            <a:ext cx="2643711" cy="198278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Игра «Чей малыш»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IMG_63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5889" b="8681"/>
          <a:stretch>
            <a:fillRect/>
          </a:stretch>
        </p:blipFill>
        <p:spPr>
          <a:xfrm>
            <a:off x="2428860" y="1142984"/>
            <a:ext cx="4214842" cy="450273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Составление рассказа по картинке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IMG_63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648" t="4104" r="280" b="9084"/>
          <a:stretch>
            <a:fillRect/>
          </a:stretch>
        </p:blipFill>
        <p:spPr>
          <a:xfrm>
            <a:off x="1643042" y="1571612"/>
            <a:ext cx="5857916" cy="392909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1422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6072230" cy="10604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Раскраска с заданием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«Шляпки для мамочки»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IMG_644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57356" y="1428736"/>
            <a:ext cx="5558364" cy="416877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Цветочки для мамочки...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IMG_630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22222" r="20833" b="19445"/>
          <a:stretch>
            <a:fillRect/>
          </a:stretch>
        </p:blipFill>
        <p:spPr>
          <a:xfrm rot="5400000">
            <a:off x="1132769" y="2296199"/>
            <a:ext cx="3878064" cy="2143139"/>
          </a:xfrm>
        </p:spPr>
      </p:pic>
      <p:pic>
        <p:nvPicPr>
          <p:cNvPr id="6" name="Рисунок 5" descr="IMG_6306.JPG"/>
          <p:cNvPicPr>
            <a:picLocks noChangeAspect="1"/>
          </p:cNvPicPr>
          <p:nvPr/>
        </p:nvPicPr>
        <p:blipFill>
          <a:blip r:embed="rId4" cstate="print"/>
          <a:srcRect l="22656" r="7812" b="8333"/>
          <a:stretch>
            <a:fillRect/>
          </a:stretch>
        </p:blipFill>
        <p:spPr>
          <a:xfrm>
            <a:off x="4572000" y="1643050"/>
            <a:ext cx="2745478" cy="27146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Составление рассказа про бабушку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IMG_632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84" t="7892" r="1744" b="5296"/>
          <a:stretch>
            <a:fillRect/>
          </a:stretch>
        </p:blipFill>
        <p:spPr>
          <a:xfrm>
            <a:off x="1643042" y="1500174"/>
            <a:ext cx="5857916" cy="392909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294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Для милой бабушки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IMG_6446.JPG"/>
          <p:cNvPicPr>
            <a:picLocks noChangeAspect="1"/>
          </p:cNvPicPr>
          <p:nvPr/>
        </p:nvPicPr>
        <p:blipFill>
          <a:blip r:embed="rId3" cstate="print"/>
          <a:srcRect t="8333" r="13281"/>
          <a:stretch>
            <a:fillRect/>
          </a:stretch>
        </p:blipFill>
        <p:spPr>
          <a:xfrm>
            <a:off x="1643042" y="1285860"/>
            <a:ext cx="5572164" cy="4417572"/>
          </a:xfrm>
          <a:prstGeom prst="rect">
            <a:avLst/>
          </a:prstGeom>
        </p:spPr>
      </p:pic>
      <p:pic>
        <p:nvPicPr>
          <p:cNvPr id="6" name="Рисунок 5" descr="IMG_6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750863" y="2536021"/>
            <a:ext cx="2571736" cy="192880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«Маленькие модницы»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IMG_626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8567" t="18309" r="13302" b="5927"/>
          <a:stretch>
            <a:fillRect/>
          </a:stretch>
        </p:blipFill>
        <p:spPr>
          <a:xfrm>
            <a:off x="1785918" y="1357298"/>
            <a:ext cx="5500726" cy="400052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Инсценирование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сказки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«Волк и семеро козлят»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IMG_627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6731" r="32243"/>
          <a:stretch>
            <a:fillRect/>
          </a:stretch>
        </p:blipFill>
        <p:spPr>
          <a:xfrm>
            <a:off x="1714480" y="1500174"/>
            <a:ext cx="3081294" cy="2840039"/>
          </a:xfrm>
          <a:prstGeom prst="rect">
            <a:avLst/>
          </a:prstGeom>
        </p:spPr>
      </p:pic>
      <p:pic>
        <p:nvPicPr>
          <p:cNvPr id="6" name="Рисунок 5" descr="IMG_6279.JPG"/>
          <p:cNvPicPr>
            <a:picLocks noChangeAspect="1"/>
          </p:cNvPicPr>
          <p:nvPr/>
        </p:nvPicPr>
        <p:blipFill>
          <a:blip r:embed="rId4" cstate="print"/>
          <a:srcRect l="44531" t="14583" r="21875" b="16666"/>
          <a:stretch>
            <a:fillRect/>
          </a:stretch>
        </p:blipFill>
        <p:spPr>
          <a:xfrm>
            <a:off x="5000628" y="1500173"/>
            <a:ext cx="2571768" cy="3947365"/>
          </a:xfrm>
          <a:prstGeom prst="rect">
            <a:avLst/>
          </a:prstGeom>
        </p:spPr>
      </p:pic>
      <p:pic>
        <p:nvPicPr>
          <p:cNvPr id="7" name="Рисунок 6" descr="10032788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3786190"/>
            <a:ext cx="1462078" cy="172880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Заучивание стихотворения о маме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285861"/>
            <a:ext cx="5786478" cy="43577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«Мама – солнышко, цветочек,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Мама – воздуха глоточек,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Мама – радость, мама смех,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Наши мамы лучше всех».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 descr="IMG_6324.JPG"/>
          <p:cNvPicPr>
            <a:picLocks noChangeAspect="1"/>
          </p:cNvPicPr>
          <p:nvPr/>
        </p:nvPicPr>
        <p:blipFill>
          <a:blip r:embed="rId3" cstate="print"/>
          <a:srcRect l="7031" t="3125" r="4687" b="8333"/>
          <a:stretch>
            <a:fillRect/>
          </a:stretch>
        </p:blipFill>
        <p:spPr>
          <a:xfrm>
            <a:off x="3000364" y="3286124"/>
            <a:ext cx="3228998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Подарочки для мамочки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28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1357298"/>
            <a:ext cx="3524779" cy="2643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_6287.JPG"/>
          <p:cNvPicPr>
            <a:picLocks noChangeAspect="1"/>
          </p:cNvPicPr>
          <p:nvPr/>
        </p:nvPicPr>
        <p:blipFill>
          <a:blip r:embed="rId4" cstate="print"/>
          <a:srcRect t="20833" r="9375"/>
          <a:stretch>
            <a:fillRect/>
          </a:stretch>
        </p:blipFill>
        <p:spPr>
          <a:xfrm>
            <a:off x="3786182" y="3143248"/>
            <a:ext cx="3816259" cy="25003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Цветочки для мамочки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IMG_647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85918" y="1214422"/>
            <a:ext cx="4231755" cy="3173816"/>
          </a:xfrm>
        </p:spPr>
      </p:pic>
      <p:pic>
        <p:nvPicPr>
          <p:cNvPr id="5" name="Рисунок 4" descr="IMG_6469.JPG"/>
          <p:cNvPicPr>
            <a:picLocks noChangeAspect="1"/>
          </p:cNvPicPr>
          <p:nvPr/>
        </p:nvPicPr>
        <p:blipFill>
          <a:blip r:embed="rId4" cstate="print"/>
          <a:srcRect l="338" t="5856" r="26689" b="15765"/>
          <a:stretch>
            <a:fillRect/>
          </a:stretch>
        </p:blipFill>
        <p:spPr>
          <a:xfrm rot="5400000">
            <a:off x="892942" y="3893348"/>
            <a:ext cx="257177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IMG_6465.JPG"/>
          <p:cNvPicPr>
            <a:picLocks noChangeAspect="1"/>
          </p:cNvPicPr>
          <p:nvPr/>
        </p:nvPicPr>
        <p:blipFill>
          <a:blip r:embed="rId5" cstate="print"/>
          <a:srcRect l="2343" t="30208" r="31250" b="14583"/>
          <a:stretch>
            <a:fillRect/>
          </a:stretch>
        </p:blipFill>
        <p:spPr>
          <a:xfrm rot="5400000">
            <a:off x="6054675" y="1660573"/>
            <a:ext cx="2749689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IMG_6466.JPG"/>
          <p:cNvPicPr>
            <a:picLocks noChangeAspect="1"/>
          </p:cNvPicPr>
          <p:nvPr/>
        </p:nvPicPr>
        <p:blipFill>
          <a:blip r:embed="rId6" cstate="print"/>
          <a:srcRect l="5469" t="32291" r="17969" b="3125"/>
          <a:stretch>
            <a:fillRect/>
          </a:stretch>
        </p:blipFill>
        <p:spPr>
          <a:xfrm rot="5400000">
            <a:off x="5523738" y="4406088"/>
            <a:ext cx="2597117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IMG_6468.JPG"/>
          <p:cNvPicPr>
            <a:picLocks noChangeAspect="1"/>
          </p:cNvPicPr>
          <p:nvPr/>
        </p:nvPicPr>
        <p:blipFill>
          <a:blip r:embed="rId7" cstate="print"/>
          <a:srcRect l="2343" t="25000" r="32031" b="20833"/>
          <a:stretch>
            <a:fillRect/>
          </a:stretch>
        </p:blipFill>
        <p:spPr>
          <a:xfrm rot="5400000">
            <a:off x="3152558" y="4348376"/>
            <a:ext cx="276744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Праздничный концерт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4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357298"/>
            <a:ext cx="5786478" cy="4339859"/>
          </a:xfrm>
        </p:spPr>
      </p:pic>
      <p:pic>
        <p:nvPicPr>
          <p:cNvPr id="7" name="Рисунок 6" descr="IMG_6436.JPG"/>
          <p:cNvPicPr>
            <a:picLocks noChangeAspect="1"/>
          </p:cNvPicPr>
          <p:nvPr/>
        </p:nvPicPr>
        <p:blipFill>
          <a:blip r:embed="rId4" cstate="print"/>
          <a:srcRect l="11718" t="14583" r="21094" b="13541"/>
          <a:stretch>
            <a:fillRect/>
          </a:stretch>
        </p:blipFill>
        <p:spPr>
          <a:xfrm>
            <a:off x="357158" y="1142984"/>
            <a:ext cx="2225967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IMG_6438.JPG"/>
          <p:cNvPicPr>
            <a:picLocks noChangeAspect="1"/>
          </p:cNvPicPr>
          <p:nvPr/>
        </p:nvPicPr>
        <p:blipFill>
          <a:blip r:embed="rId5" cstate="print"/>
          <a:srcRect l="8593" t="4166" r="17187" b="5208"/>
          <a:stretch>
            <a:fillRect/>
          </a:stretch>
        </p:blipFill>
        <p:spPr>
          <a:xfrm>
            <a:off x="6500826" y="928670"/>
            <a:ext cx="234021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IMG_6435.JPG"/>
          <p:cNvPicPr>
            <a:picLocks noChangeAspect="1"/>
          </p:cNvPicPr>
          <p:nvPr/>
        </p:nvPicPr>
        <p:blipFill>
          <a:blip r:embed="rId6" cstate="print"/>
          <a:srcRect t="31250" r="7031"/>
          <a:stretch>
            <a:fillRect/>
          </a:stretch>
        </p:blipFill>
        <p:spPr>
          <a:xfrm>
            <a:off x="357158" y="4857760"/>
            <a:ext cx="3220126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9099464-stock-illustration-vector-square-frame-of-colo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Праздничная газета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IMG_630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598657" y="1830575"/>
            <a:ext cx="4357718" cy="3268289"/>
          </a:xfrm>
        </p:spPr>
      </p:pic>
      <p:pic>
        <p:nvPicPr>
          <p:cNvPr id="6" name="Рисунок 5" descr="IMG_62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1267976"/>
            <a:ext cx="2357454" cy="1768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IMG_62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2857496"/>
            <a:ext cx="2762237" cy="2071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IMG_62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85918" y="4643446"/>
            <a:ext cx="2381234" cy="1785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205</Words>
  <Application>Microsoft Office PowerPoint</Application>
  <PresentationFormat>Экран (4:3)</PresentationFormat>
  <Paragraphs>42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Проект  «Праздник мамы дорогой!» вторая младшая группа</vt:lpstr>
      <vt:lpstr>Цели и задачи проекта</vt:lpstr>
      <vt:lpstr>Книжный уголок</vt:lpstr>
      <vt:lpstr>Развивающая среда</vt:lpstr>
      <vt:lpstr>Изготовление  пригласительных открыток</vt:lpstr>
      <vt:lpstr>Раскраска «Тюльпаны для мамы»</vt:lpstr>
      <vt:lpstr>Домик для мамочки</vt:lpstr>
      <vt:lpstr>Подарочек для милой мамочки</vt:lpstr>
      <vt:lpstr>Мозаика «Цветы»</vt:lpstr>
      <vt:lpstr>Игра «Чей малыш»</vt:lpstr>
      <vt:lpstr>Составление рассказа по картинке</vt:lpstr>
      <vt:lpstr>Раскраска с заданием  «Шляпки для мамочки»</vt:lpstr>
      <vt:lpstr>Цветочки для мамочки...</vt:lpstr>
      <vt:lpstr>Составление рассказа про бабушку</vt:lpstr>
      <vt:lpstr>Для милой бабушки</vt:lpstr>
      <vt:lpstr>«Маленькие модницы»</vt:lpstr>
      <vt:lpstr>Инсценирование сказки  «Волк и семеро козлят»</vt:lpstr>
      <vt:lpstr>Заучивание стихотворения о маме</vt:lpstr>
      <vt:lpstr>Подарочки для мамочки</vt:lpstr>
      <vt:lpstr>Цветочки для мамочки</vt:lpstr>
      <vt:lpstr>Праздничный концерт</vt:lpstr>
      <vt:lpstr>Праздничная газета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«Праздник мамы дорогой!» вторая младшая группа</dc:title>
  <dc:creator>spg</dc:creator>
  <cp:lastModifiedBy>spg</cp:lastModifiedBy>
  <cp:revision>12</cp:revision>
  <dcterms:created xsi:type="dcterms:W3CDTF">2018-03-01T20:04:21Z</dcterms:created>
  <dcterms:modified xsi:type="dcterms:W3CDTF">2018-03-11T19:08:53Z</dcterms:modified>
</cp:coreProperties>
</file>